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4044" r:id="rId2"/>
    <p:sldMasterId id="2147484056" r:id="rId3"/>
  </p:sldMasterIdLst>
  <p:sldIdLst>
    <p:sldId id="256" r:id="rId4"/>
    <p:sldId id="257" r:id="rId5"/>
    <p:sldId id="258" r:id="rId6"/>
    <p:sldId id="259" r:id="rId7"/>
    <p:sldId id="278" r:id="rId8"/>
    <p:sldId id="279" r:id="rId9"/>
    <p:sldId id="280" r:id="rId10"/>
    <p:sldId id="270" r:id="rId11"/>
    <p:sldId id="271" r:id="rId12"/>
    <p:sldId id="272" r:id="rId13"/>
    <p:sldId id="273" r:id="rId14"/>
    <p:sldId id="274" r:id="rId15"/>
    <p:sldId id="277" r:id="rId16"/>
    <p:sldId id="264" r:id="rId17"/>
    <p:sldId id="266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6600CC"/>
    <a:srgbClr val="7030A0"/>
    <a:srgbClr val="11AF11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googl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324600" cy="1036638"/>
          </a:xfrm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অভিনন্দন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roses8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70" t="-745" r="10169"/>
          <a:stretch>
            <a:fillRect/>
          </a:stretch>
        </p:blipFill>
        <p:spPr>
          <a:xfrm>
            <a:off x="1219200" y="1295400"/>
            <a:ext cx="6553200" cy="5054010"/>
          </a:xfr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pti noakhali\Pictures\New folder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010400" cy="4962417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3657600" y="12954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52400"/>
            <a:ext cx="16764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ব্রাউজার ফায়ারফক্স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ti noakhali\Pictures\New folder\imagesCAPCPWZ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996208" cy="4023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381000"/>
            <a:ext cx="16764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সার্চ বক্স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2057400" y="1905000"/>
            <a:ext cx="2667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3886200"/>
            <a:ext cx="27432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hlinkClick r:id="rId4"/>
              </a:rPr>
              <a:t>www.yahoo.com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457200"/>
            <a:ext cx="1676400" cy="1200329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গুগল  সার্চ ইঞ্জিন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05400" y="1676400"/>
            <a:ext cx="1752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ti noakhali\Pictures\New folder\imagesCA9J574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553200" cy="51544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228600"/>
            <a:ext cx="5943600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সার্চ পরবর্তী বিভিন্ন সাইট সম্বলিত পেইজ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001000" cy="49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4876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 থেকে সার্চ করে পাওয়া ছবি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144" y="5943600"/>
            <a:ext cx="519545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ইন্টারনেটে পাওয়া আবহাওয়ার ছবি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841248"/>
          </a:xfrm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(দলীয় কাজ) সময়ঃ  ৫ মিনিট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প্রশ্নগুলোর সঠিক উত্তর লিখঃ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দুইটি ব্রাউজিং সফটওয়্যারের নাম লিখ।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একটি সার্চ ইঞ্জিনের নাম লিখ।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তোমার জানা আরও ১টি সার্চ ইঞ্জিন ও ১টি         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ব্রাউজারের নাম লিখে আনবে।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828800"/>
          </a:xfrm>
        </p:spPr>
        <p:txBody>
          <a:bodyPr>
            <a:noAutofit/>
          </a:bodyPr>
          <a:lstStyle/>
          <a:p>
            <a:pPr algn="ctr"/>
            <a:r>
              <a:rPr lang="bn-BD" sz="17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79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7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79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7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7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5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tretch>
            <a:fillRect/>
          </a:stretch>
        </p:blipFill>
        <p:spPr>
          <a:xfrm>
            <a:off x="2618509" y="1607169"/>
            <a:ext cx="4114800" cy="51677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bn-BD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কামরুল হাসান </a:t>
            </a:r>
          </a:p>
          <a:p>
            <a:r>
              <a:rPr lang="bn-BD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কিসমত করিমপুর সরকারি প্রাথমিক বিদ্যালয়</a:t>
            </a:r>
          </a:p>
          <a:p>
            <a:r>
              <a:rPr lang="bn-BD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বেগমগঞ্জ, নোয়াখালী</a:t>
            </a:r>
            <a:r>
              <a:rPr lang="bn-BD" sz="3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95600" y="1295400"/>
            <a:ext cx="3200400" cy="1393825"/>
          </a:xfrm>
          <a:solidFill>
            <a:srgbClr val="6699FF"/>
          </a:solidFill>
          <a:ln w="57150"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38400" y="990600"/>
            <a:ext cx="4191000" cy="1600200"/>
          </a:xfrm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পঞ্চম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4191000" cy="838200"/>
          </a:xfrm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838200"/>
            <a:ext cx="3886200" cy="14763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67000"/>
            <a:ext cx="8534400" cy="1547376"/>
          </a:xfrm>
        </p:spPr>
        <p:txBody>
          <a:bodyPr>
            <a:normAutofit fontScale="92500" lnSpcReduction="20000"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 - -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মোবাইল ও কম্পিউটারে ইন্টারনেট ব্যবহার করে তথ্য সংগ্রহ  করতে পারবে।      </a:t>
            </a:r>
          </a:p>
          <a:p>
            <a:pPr>
              <a:buFont typeface="Wingdings" pitchFamily="2" charset="2"/>
              <a:buChar char="v"/>
            </a:pP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i noakhali\Pictures\New folder\compu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3200400" cy="2168769"/>
          </a:xfrm>
          <a:prstGeom prst="rect">
            <a:avLst/>
          </a:prstGeom>
          <a:noFill/>
        </p:spPr>
      </p:pic>
      <p:pic>
        <p:nvPicPr>
          <p:cNvPr id="4099" name="Picture 3" descr="C:\Users\pti noakhali\Pictures\New folder\dbd pl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0"/>
            <a:ext cx="2127569" cy="1666875"/>
          </a:xfrm>
          <a:prstGeom prst="rect">
            <a:avLst/>
          </a:prstGeom>
          <a:noFill/>
        </p:spPr>
      </p:pic>
      <p:pic>
        <p:nvPicPr>
          <p:cNvPr id="4100" name="Picture 4" descr="C:\Users\pti noakhali\Pictures\New folder\dv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9600"/>
            <a:ext cx="2143125" cy="2143125"/>
          </a:xfrm>
          <a:prstGeom prst="rect">
            <a:avLst/>
          </a:prstGeom>
          <a:noFill/>
        </p:spPr>
      </p:pic>
      <p:pic>
        <p:nvPicPr>
          <p:cNvPr id="4101" name="Picture 5" descr="C:\Users\pti noakhali\Pictures\New folder\memory c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2143125" cy="2143125"/>
          </a:xfrm>
          <a:prstGeom prst="rect">
            <a:avLst/>
          </a:prstGeom>
          <a:noFill/>
        </p:spPr>
      </p:pic>
      <p:pic>
        <p:nvPicPr>
          <p:cNvPr id="4102" name="Picture 6" descr="C:\Users\pti noakhali\Pictures\New folder\pendriv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886200"/>
            <a:ext cx="2276475" cy="2009775"/>
          </a:xfrm>
          <a:prstGeom prst="rect">
            <a:avLst/>
          </a:prstGeom>
          <a:noFill/>
        </p:spPr>
      </p:pic>
      <p:pic>
        <p:nvPicPr>
          <p:cNvPr id="4103" name="Picture 7" descr="C:\Users\pti noakhali\Pictures\New folder\pendrive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57200"/>
            <a:ext cx="2581275" cy="1771650"/>
          </a:xfrm>
          <a:prstGeom prst="rect">
            <a:avLst/>
          </a:prstGeom>
          <a:noFill/>
        </p:spPr>
      </p:pic>
      <p:pic>
        <p:nvPicPr>
          <p:cNvPr id="4104" name="Picture 8" descr="C:\Users\pti noakhali\Pictures\New folder\mobil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438400"/>
            <a:ext cx="2619376" cy="1743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209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685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1127" y="279861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 ডিস্ক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5791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প্লেয়ার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48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মেমরি কার্ড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5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5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25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25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2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2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5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5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5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5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925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925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92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92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25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25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25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25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2057400" y="381000"/>
            <a:ext cx="4953000" cy="91744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পাঠের শিরোনামঃ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962400"/>
            <a:ext cx="5867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ইন্টারনেট ব্যবহারের মাধ্যমে তথ্য সংগ্রহ। 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133600" y="1981200"/>
            <a:ext cx="4953000" cy="917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AF1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আমাদের জীবনে তথ্য</a:t>
            </a:r>
            <a:r>
              <a:rPr kumimoji="0" lang="bn-BD" sz="4800" b="1" i="0" u="none" strike="noStrike" kern="1200" cap="none" spc="0" normalizeH="0" noProof="0" dirty="0" smtClean="0">
                <a:ln>
                  <a:noFill/>
                </a:ln>
                <a:solidFill>
                  <a:srgbClr val="11AF1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1AF1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81200"/>
            <a:ext cx="48768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উপস্থাপনঃ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bi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5963553" cy="39684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2857500" y="2095500"/>
            <a:ext cx="1813560" cy="670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066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 সার্চ ইঞ্জিন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435197" y="1718203"/>
            <a:ext cx="736026" cy="34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1066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সেট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715000"/>
            <a:ext cx="438694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মোবাইলে ইন্টারনেট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ইন্টারনেট ব্যবহারের মাধ্যম ও তথ্য সংগ্রহ  </a:t>
            </a:r>
            <a:endParaRPr lang="en-US" sz="36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ut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6501300" cy="4405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5171" y="449943"/>
            <a:ext cx="2438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514600"/>
            <a:ext cx="24384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উইকিপিডিয়া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161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1_Equity</vt:lpstr>
      <vt:lpstr>Trek</vt:lpstr>
      <vt:lpstr>Flow</vt:lpstr>
      <vt:lpstr>সবাইকে অভিনন্দন </vt:lpstr>
      <vt:lpstr>উপস্থাপনায়ঃ </vt:lpstr>
      <vt:lpstr>শ্রেণিঃ পঞ্চম </vt:lpstr>
      <vt:lpstr>  শিখনফলঃ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মূল্যায়নঃ (দলীয় কাজ) সময়ঃ  ৫ মিনিট</vt:lpstr>
      <vt:lpstr>বাড়ির কাজঃ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pti noakhali</dc:creator>
  <cp:lastModifiedBy>PTI</cp:lastModifiedBy>
  <cp:revision>66</cp:revision>
  <dcterms:created xsi:type="dcterms:W3CDTF">2006-08-16T00:00:00Z</dcterms:created>
  <dcterms:modified xsi:type="dcterms:W3CDTF">2013-04-19T09:40:38Z</dcterms:modified>
</cp:coreProperties>
</file>